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26"/>
  </p:notesMasterIdLst>
  <p:sldIdLst>
    <p:sldId id="141169098" r:id="rId11"/>
    <p:sldId id="141169083" r:id="rId12"/>
    <p:sldId id="141169099" r:id="rId13"/>
    <p:sldId id="141169095" r:id="rId14"/>
    <p:sldId id="141169097" r:id="rId15"/>
    <p:sldId id="141169101" r:id="rId16"/>
    <p:sldId id="141169111" r:id="rId17"/>
    <p:sldId id="141169102" r:id="rId18"/>
    <p:sldId id="141169112" r:id="rId19"/>
    <p:sldId id="141169113" r:id="rId20"/>
    <p:sldId id="141169115" r:id="rId21"/>
    <p:sldId id="141169114" r:id="rId22"/>
    <p:sldId id="141169107" r:id="rId23"/>
    <p:sldId id="141169084" r:id="rId24"/>
    <p:sldId id="141169074" r:id="rId25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Jane’s View</a:t>
            </a:r>
          </a:p>
        </p:txBody>
      </p:sp>
    </p:spTree>
    <p:extLst>
      <p:ext uri="{BB962C8B-B14F-4D97-AF65-F5344CB8AC3E}">
        <p14:creationId xmlns:p14="http://schemas.microsoft.com/office/powerpoint/2010/main" val="301097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Github</a:t>
            </a:r>
            <a:r>
              <a:rPr lang="en-US" sz="1800" dirty="0"/>
              <a:t> View: Organizations and Repositories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F3E47D-6502-46F3-BFF1-B87578C7B4BC}"/>
              </a:ext>
            </a:extLst>
          </p:cNvPr>
          <p:cNvGrpSpPr/>
          <p:nvPr/>
        </p:nvGrpSpPr>
        <p:grpSpPr>
          <a:xfrm>
            <a:off x="1622468" y="1475658"/>
            <a:ext cx="866677" cy="803561"/>
            <a:chOff x="1811074" y="1720648"/>
            <a:chExt cx="866677" cy="80356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C08C6A-61FF-4147-9421-CB6B1420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34ED6C-EFB5-4298-AD0F-D725F2EBC955}"/>
                </a:ext>
              </a:extLst>
            </p:cNvPr>
            <p:cNvSpPr txBox="1"/>
            <p:nvPr/>
          </p:nvSpPr>
          <p:spPr>
            <a:xfrm>
              <a:off x="1994072" y="2142920"/>
              <a:ext cx="52610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1622468" y="2431619"/>
            <a:ext cx="866677" cy="803561"/>
            <a:chOff x="1811074" y="1720648"/>
            <a:chExt cx="866677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1671030" y="3410263"/>
            <a:ext cx="866677" cy="803561"/>
            <a:chOff x="1811074" y="1720648"/>
            <a:chExt cx="866677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Repo2</a:t>
              </a: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E9D4A75-35BF-4331-A587-64EF6D39594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Container Registry View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E9D4A75-35BF-4331-A587-64EF6D39594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6BD29C3-B8D5-4BEA-BB4C-650C98280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705" y="1321817"/>
            <a:ext cx="1056604" cy="9350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1C6D47-8D96-432F-A98C-905B514BE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7919" y="2434137"/>
            <a:ext cx="1217479" cy="7649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F0502F6-4175-46D7-B835-3396966D7EF4}"/>
              </a:ext>
            </a:extLst>
          </p:cNvPr>
          <p:cNvGrpSpPr/>
          <p:nvPr/>
        </p:nvGrpSpPr>
        <p:grpSpPr>
          <a:xfrm>
            <a:off x="1527919" y="3373957"/>
            <a:ext cx="1059271" cy="1005927"/>
            <a:chOff x="8006263" y="279588"/>
            <a:chExt cx="1059271" cy="10059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FC77B8-0CF0-4C9E-AC90-5B80F2063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FC3E2-F8B5-451A-AB5F-96238DFD563F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6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Webhook View: Repos and Webhooks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F3E47D-6502-46F3-BFF1-B87578C7B4BC}"/>
              </a:ext>
            </a:extLst>
          </p:cNvPr>
          <p:cNvGrpSpPr/>
          <p:nvPr/>
        </p:nvGrpSpPr>
        <p:grpSpPr>
          <a:xfrm>
            <a:off x="1622468" y="1475658"/>
            <a:ext cx="866677" cy="803561"/>
            <a:chOff x="1811074" y="1720648"/>
            <a:chExt cx="866677" cy="80356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C08C6A-61FF-4147-9421-CB6B1420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34ED6C-EFB5-4298-AD0F-D725F2EBC955}"/>
                </a:ext>
              </a:extLst>
            </p:cNvPr>
            <p:cNvSpPr txBox="1"/>
            <p:nvPr/>
          </p:nvSpPr>
          <p:spPr>
            <a:xfrm>
              <a:off x="1994072" y="2142920"/>
              <a:ext cx="52610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1622468" y="2431619"/>
            <a:ext cx="866677" cy="803561"/>
            <a:chOff x="1811074" y="1720648"/>
            <a:chExt cx="866677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1671030" y="3410263"/>
            <a:ext cx="866677" cy="803561"/>
            <a:chOff x="1811074" y="1720648"/>
            <a:chExt cx="866677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13FDCF-B93F-4AA0-8E3C-99170B85FDC5}"/>
              </a:ext>
            </a:extLst>
          </p:cNvPr>
          <p:cNvGrpSpPr/>
          <p:nvPr/>
        </p:nvGrpSpPr>
        <p:grpSpPr>
          <a:xfrm>
            <a:off x="3495424" y="1777856"/>
            <a:ext cx="977621" cy="915379"/>
            <a:chOff x="5967879" y="362933"/>
            <a:chExt cx="1099861" cy="11616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0E84483-52E4-46D5-AA98-C694B1FF6E4C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88EAE11-4B81-4009-B644-7D566333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511759-0E68-41B2-B197-5B6AAE4D77EE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17A613-F602-45F6-95B0-3885E6E7DDF7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2CCCABC-9458-48B3-925A-AD04567B21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C535DAF-EBF7-4052-A10C-B47C33D24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9D03662-8899-463F-8323-8EDCC3DE492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122DD0-787F-49BD-A704-AD6E7AFDDAE7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489145" y="1877439"/>
            <a:ext cx="1005156" cy="215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3FABBC-28CB-48ED-8D38-0AA27E88305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477445" y="2828901"/>
            <a:ext cx="1118868" cy="8267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7D21A-7CDC-4C2F-ABD5-6826EEB446F1}"/>
              </a:ext>
            </a:extLst>
          </p:cNvPr>
          <p:cNvGrpSpPr/>
          <p:nvPr/>
        </p:nvGrpSpPr>
        <p:grpSpPr>
          <a:xfrm>
            <a:off x="3596313" y="3259271"/>
            <a:ext cx="977621" cy="915379"/>
            <a:chOff x="5967879" y="362933"/>
            <a:chExt cx="1099861" cy="11616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220F63-3639-4837-A59E-304BC1F97DA4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D45E793-F480-4F50-8C73-56E90118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AF73EC-8539-4339-8DD7-6F2F612B5BBA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FE722CF-BD98-40BF-A201-789D3FAA515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3BFEFD1-B3A0-453F-9372-1941C01CA515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E20F70D-5815-4CDD-932C-B768A37D2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1E74F41-8E07-40FC-AAE2-185176D3E9BE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FAFCED5-24EC-4C2F-922D-4EB3596F9B97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2539294" y="3655623"/>
            <a:ext cx="1057019" cy="219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DF7825-278E-4EDA-9228-4DCD5C431E85}"/>
              </a:ext>
            </a:extLst>
          </p:cNvPr>
          <p:cNvGrpSpPr/>
          <p:nvPr/>
        </p:nvGrpSpPr>
        <p:grpSpPr>
          <a:xfrm>
            <a:off x="7114799" y="2896664"/>
            <a:ext cx="977621" cy="915379"/>
            <a:chOff x="5967879" y="362933"/>
            <a:chExt cx="1099861" cy="11616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A16C8E-9606-422D-83EE-28B917C00B16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CBD67FF-DE79-4ED1-9450-A32F2F62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91FB4B8-3D50-4101-A28D-B988FC3219C6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734653-40D1-4F4C-8CAB-953E4ADD99E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02E3071-5862-44A5-875A-A4EB5B9A8B7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A110E1F-9B70-409F-9243-26E6CA5D7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4DD4914-4BBA-4646-A2BE-D65518016DE2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4ED5C29A-3921-4F25-B50F-5B0FABEB796C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7FEBDB1-0C61-486F-9B50-2942D273AC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2533" y="2791726"/>
            <a:ext cx="1056604" cy="93508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B1781F-8768-4A81-B53F-41D92DBC67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6319635" y="3235180"/>
            <a:ext cx="795164" cy="57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7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121D380-C4AC-4C93-8037-7D8AB339DD9B}"/>
              </a:ext>
            </a:extLst>
          </p:cNvPr>
          <p:cNvSpPr/>
          <p:nvPr/>
        </p:nvSpPr>
        <p:spPr>
          <a:xfrm>
            <a:off x="3657139" y="1707154"/>
            <a:ext cx="1148337" cy="769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187C94-3ED7-4F9A-9D55-6399A10C20D9}"/>
              </a:ext>
            </a:extLst>
          </p:cNvPr>
          <p:cNvGrpSpPr/>
          <p:nvPr/>
        </p:nvGrpSpPr>
        <p:grpSpPr>
          <a:xfrm>
            <a:off x="4325933" y="1852469"/>
            <a:ext cx="384632" cy="112734"/>
            <a:chOff x="3512171" y="1219564"/>
            <a:chExt cx="572494" cy="25444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EAFFC9-BDFF-4183-B9EE-649AE167B7E2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C0A4425-F852-480D-898E-75D3E180491F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C79B9C-DFBF-4F6E-AC5A-AA9E5B2856BB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5DF15C-D9E9-461F-ABF2-B649C3D06A4B}"/>
              </a:ext>
            </a:extLst>
          </p:cNvPr>
          <p:cNvGrpSpPr/>
          <p:nvPr/>
        </p:nvGrpSpPr>
        <p:grpSpPr>
          <a:xfrm>
            <a:off x="4340049" y="2023199"/>
            <a:ext cx="384632" cy="112734"/>
            <a:chOff x="3512171" y="1219564"/>
            <a:chExt cx="572494" cy="25444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A19812-62F6-4F86-BFA3-6D9C74240941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BB4606E-F54C-4A7A-B9D4-1A6761B6958F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5BAFBD-8613-4857-BC62-56D96CF04649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16AE96-5FAB-47F8-AFF3-CA48CE93E780}"/>
              </a:ext>
            </a:extLst>
          </p:cNvPr>
          <p:cNvSpPr txBox="1"/>
          <p:nvPr/>
        </p:nvSpPr>
        <p:spPr>
          <a:xfrm>
            <a:off x="3622356" y="2238501"/>
            <a:ext cx="10663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Mediation 1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E49F168-6EF1-4A0C-99C2-D4559E2D3635}"/>
              </a:ext>
            </a:extLst>
          </p:cNvPr>
          <p:cNvGrpSpPr/>
          <p:nvPr/>
        </p:nvGrpSpPr>
        <p:grpSpPr>
          <a:xfrm>
            <a:off x="3741857" y="1938693"/>
            <a:ext cx="572494" cy="254442"/>
            <a:chOff x="1089329" y="1224501"/>
            <a:chExt cx="572494" cy="25444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6522A7C-006E-4D07-9444-2693849098C1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D3BD863-1040-41BF-91F6-C66444A7B9F8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7B7B83-AC55-4E94-B8AF-635CCE012AC1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BF8D4AA-60B3-42DD-97A0-2417440C7BFE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Events View: mediations, connections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</p:cNvCxnSpPr>
          <p:nvPr/>
        </p:nvCxnSpPr>
        <p:spPr>
          <a:xfrm flipV="1">
            <a:off x="4668817" y="1380589"/>
            <a:ext cx="1012824" cy="525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>
            <a:off x="3185780" y="1883015"/>
            <a:ext cx="579552" cy="1828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stCxn id="51" idx="6"/>
            <a:endCxn id="178" idx="1"/>
          </p:cNvCxnSpPr>
          <p:nvPr/>
        </p:nvCxnSpPr>
        <p:spPr>
          <a:xfrm>
            <a:off x="4724681" y="2079566"/>
            <a:ext cx="832191" cy="4991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4BF076-847B-4BFE-BB14-F1C9BD591DD8}"/>
              </a:ext>
            </a:extLst>
          </p:cNvPr>
          <p:cNvGrpSpPr/>
          <p:nvPr/>
        </p:nvGrpSpPr>
        <p:grpSpPr>
          <a:xfrm>
            <a:off x="2121107" y="3656002"/>
            <a:ext cx="977621" cy="915379"/>
            <a:chOff x="5967879" y="362933"/>
            <a:chExt cx="1099861" cy="11616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AFC5491-BAB3-4738-BD7A-E28A7F9DE0D7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2F45F85-09E1-4257-9217-BA3055113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FBFB8F-FEDB-4588-A708-E7A5AD2B8185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ECDC495-CD92-4027-8109-A30EAF60CFE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5C06423-40CC-4A98-80ED-C678ED50D7FE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9BA5212-FE65-4D4F-B256-5D3FD0153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AFE61FA-5E42-41DB-8900-29C5B733AC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8F92A1E-807C-4180-86FC-AD75D62D4BFC}"/>
              </a:ext>
            </a:extLst>
          </p:cNvPr>
          <p:cNvGrpSpPr/>
          <p:nvPr/>
        </p:nvGrpSpPr>
        <p:grpSpPr>
          <a:xfrm>
            <a:off x="791107" y="965521"/>
            <a:ext cx="1044030" cy="1097375"/>
            <a:chOff x="7279406" y="2352877"/>
            <a:chExt cx="1044030" cy="1097375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150FBDD0-8FEC-4FC2-A066-A4D45E65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38F2C2B-4F51-429A-86D5-EAFC6FC6A936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9ABF896-8FC7-4010-A1B7-79B4410AE479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E53CC33F-1C28-48EA-A8A6-CE559BE73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4532232-2DDE-46A4-94C1-4F5B95E43C9A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C8822C9-57FC-4113-9597-6D294DA78068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0AE531-C051-4362-8A83-DB0FF4DA1B49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EF864D5-3C22-4E09-8AFD-CDE9368F341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EE23120E-6A25-4E96-A2D8-437DDE7EE9A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B5972CA-1677-466F-B9F9-86FECB84D74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C357DC5-A741-48D1-8A47-4DC899C7CF4F}"/>
              </a:ext>
            </a:extLst>
          </p:cNvPr>
          <p:cNvGrpSpPr/>
          <p:nvPr/>
        </p:nvGrpSpPr>
        <p:grpSpPr>
          <a:xfrm>
            <a:off x="5508840" y="877513"/>
            <a:ext cx="1020561" cy="1134673"/>
            <a:chOff x="475667" y="2181862"/>
            <a:chExt cx="1143902" cy="130991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82D7F75-3110-49E3-85A4-0B8D1EB2E72A}"/>
                </a:ext>
              </a:extLst>
            </p:cNvPr>
            <p:cNvGrpSpPr/>
            <p:nvPr/>
          </p:nvGrpSpPr>
          <p:grpSpPr>
            <a:xfrm>
              <a:off x="475667" y="2181862"/>
              <a:ext cx="1143902" cy="1179831"/>
              <a:chOff x="171421" y="3744410"/>
              <a:chExt cx="1143902" cy="1179831"/>
            </a:xfrm>
          </p:grpSpPr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4F117936-AA04-4B69-B2AB-C1C7F4D39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444BA9D-C107-4EB5-9AA2-989C5E8F610A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4066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1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AE7BB51-1A8A-4D94-B820-B8CB7EAB3185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A5BD717-18FC-4221-9FEC-C280E39A810B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25A2454-9BCD-4D3B-8CD3-86FAA6294F8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F4D267B-7971-4084-9598-74A32E827C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353924E-C7BA-49B4-A410-1785759826AB}"/>
              </a:ext>
            </a:extLst>
          </p:cNvPr>
          <p:cNvGrpSpPr/>
          <p:nvPr/>
        </p:nvGrpSpPr>
        <p:grpSpPr>
          <a:xfrm>
            <a:off x="5556872" y="2096813"/>
            <a:ext cx="1060637" cy="1134673"/>
            <a:chOff x="475667" y="2181862"/>
            <a:chExt cx="1188822" cy="130991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1DE0083-DA1E-4921-A0A3-6303ACF55CA1}"/>
                </a:ext>
              </a:extLst>
            </p:cNvPr>
            <p:cNvGrpSpPr/>
            <p:nvPr/>
          </p:nvGrpSpPr>
          <p:grpSpPr>
            <a:xfrm>
              <a:off x="475667" y="2181862"/>
              <a:ext cx="1188822" cy="1179831"/>
              <a:chOff x="171421" y="3744410"/>
              <a:chExt cx="1188822" cy="1179831"/>
            </a:xfrm>
          </p:grpSpPr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C6F2CF60-B4FA-45F1-AA1C-0C9F106C0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1AF70D3-3ACA-4A7E-A045-94D12171AAD7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8558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2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9EBD685-11D6-4018-9B33-DFE2EE574CDB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0905D32-C52A-48B6-81D4-F377DDE75B4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E42AEB67-7E82-465E-BACA-4487613849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535C9E9-7B76-4918-AE3D-13E8C4F7CA38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45B356-C267-4437-A890-E6B7ADDAB20B}"/>
              </a:ext>
            </a:extLst>
          </p:cNvPr>
          <p:cNvGrpSpPr/>
          <p:nvPr/>
        </p:nvGrpSpPr>
        <p:grpSpPr>
          <a:xfrm>
            <a:off x="5434389" y="3478016"/>
            <a:ext cx="1183120" cy="823735"/>
            <a:chOff x="5434389" y="3478016"/>
            <a:chExt cx="1183120" cy="82373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1286640-E9B2-4433-A34E-BAA05A4440B9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6836CA7-532A-4042-AC87-A28D29D26420}"/>
                </a:ext>
              </a:extLst>
            </p:cNvPr>
            <p:cNvGrpSpPr/>
            <p:nvPr/>
          </p:nvGrpSpPr>
          <p:grpSpPr>
            <a:xfrm>
              <a:off x="6137966" y="3702314"/>
              <a:ext cx="384632" cy="112734"/>
              <a:chOff x="3512171" y="1219564"/>
              <a:chExt cx="572494" cy="254442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EAD9A68-6714-45D7-9825-B96C584242F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F0F34630-F02C-4A6B-B8F3-9135B7E73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28611BE-758B-4DA1-819A-5870D4E4DCBF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10C4281-B684-484F-97D7-06DFFEA3D6A6}"/>
                </a:ext>
              </a:extLst>
            </p:cNvPr>
            <p:cNvSpPr txBox="1"/>
            <p:nvPr/>
          </p:nvSpPr>
          <p:spPr>
            <a:xfrm>
              <a:off x="5434389" y="4009363"/>
              <a:ext cx="10663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Mediation 2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B6E9503-FBB3-46D0-A6CF-3632F6F2A030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6E27494-BB3B-4934-AECA-E0C8F40C5A28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C82E4409-0A66-45C8-92E4-18B14FBF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3DD6399-7D85-49BA-91DF-BED6D6983064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22E5F82-997F-49BF-B9A9-DF21D6679371}"/>
              </a:ext>
            </a:extLst>
          </p:cNvPr>
          <p:cNvCxnSpPr>
            <a:cxnSpLocks/>
            <a:endCxn id="178" idx="1"/>
          </p:cNvCxnSpPr>
          <p:nvPr/>
        </p:nvCxnSpPr>
        <p:spPr>
          <a:xfrm flipV="1">
            <a:off x="3140655" y="2578698"/>
            <a:ext cx="2416217" cy="13934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A2B5596-C6A0-437A-9DA1-C4432784D360}"/>
              </a:ext>
            </a:extLst>
          </p:cNvPr>
          <p:cNvGrpSpPr/>
          <p:nvPr/>
        </p:nvGrpSpPr>
        <p:grpSpPr>
          <a:xfrm>
            <a:off x="376176" y="2570336"/>
            <a:ext cx="977621" cy="915379"/>
            <a:chOff x="5967879" y="362933"/>
            <a:chExt cx="1099861" cy="116160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D0EC53B-975A-489B-9E41-649FCB7418D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5F0718E1-1C3A-4C2B-8AB5-9152B6117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B4A6F6F-426C-4611-A7E1-6A6295E64F33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6F9D5B0-9B36-4B10-90A5-C0123A70D285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9109A82-1218-46ED-B40B-EAB2656C289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48919E43-4EB9-4921-9D1E-393A63351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A75C1A3-5DC0-4672-B459-8D4FC891BAD7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0677B55-F861-48F2-92CC-C2CBF080CB4C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031DAD5-B0CC-4F07-B78B-C7E2CFA85B8A}"/>
              </a:ext>
            </a:extLst>
          </p:cNvPr>
          <p:cNvCxnSpPr>
            <a:cxnSpLocks/>
          </p:cNvCxnSpPr>
          <p:nvPr/>
        </p:nvCxnSpPr>
        <p:spPr>
          <a:xfrm>
            <a:off x="4692808" y="2120263"/>
            <a:ext cx="948782" cy="1645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63EBFCC-9163-4560-927D-8BE0735ADC06}"/>
              </a:ext>
            </a:extLst>
          </p:cNvPr>
          <p:cNvGrpSpPr/>
          <p:nvPr/>
        </p:nvGrpSpPr>
        <p:grpSpPr>
          <a:xfrm>
            <a:off x="7533308" y="2643806"/>
            <a:ext cx="1309088" cy="823735"/>
            <a:chOff x="5434389" y="3478016"/>
            <a:chExt cx="1309088" cy="823735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1199022-57A2-429A-B0B6-7116DC90CE09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2F25870-8884-4663-8A39-4B024E3FD891}"/>
                </a:ext>
              </a:extLst>
            </p:cNvPr>
            <p:cNvSpPr txBox="1"/>
            <p:nvPr/>
          </p:nvSpPr>
          <p:spPr>
            <a:xfrm>
              <a:off x="5434389" y="4009363"/>
              <a:ext cx="130908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listener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A43A45B0-B548-4D52-A34E-B5B4592E30A1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E01419E-D44B-4558-B5A8-AB58C5C921B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C590C71D-2CCB-4B68-92DA-491DF9A5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715C8C6F-25E2-4347-86CD-2F9BE6E1E504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1FF6C38-EF94-4888-8BCF-B849F9518513}"/>
              </a:ext>
            </a:extLst>
          </p:cNvPr>
          <p:cNvGrpSpPr/>
          <p:nvPr/>
        </p:nvGrpSpPr>
        <p:grpSpPr>
          <a:xfrm>
            <a:off x="7527280" y="3648548"/>
            <a:ext cx="1309088" cy="823735"/>
            <a:chOff x="5434389" y="3478016"/>
            <a:chExt cx="1309088" cy="823735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03A2AB2-8D96-4135-A223-D531645206B2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874117A-3512-4E73-8CBB-9B65539405B2}"/>
                </a:ext>
              </a:extLst>
            </p:cNvPr>
            <p:cNvSpPr txBox="1"/>
            <p:nvPr/>
          </p:nvSpPr>
          <p:spPr>
            <a:xfrm>
              <a:off x="5434389" y="4009363"/>
              <a:ext cx="130908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listener</a:t>
              </a:r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BE27B334-A54C-4494-A09C-B1F9D2629479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3E910F2E-6A98-4D9B-987B-13959C30120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902281B2-D0C7-4B5D-9398-CF8522B9A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8857E914-5BA3-4A1D-8A32-A04FE6FE2D87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4A91D3-DEBC-42B3-937B-257B6E9870D3}"/>
              </a:ext>
            </a:extLst>
          </p:cNvPr>
          <p:cNvCxnSpPr>
            <a:cxnSpLocks/>
          </p:cNvCxnSpPr>
          <p:nvPr/>
        </p:nvCxnSpPr>
        <p:spPr>
          <a:xfrm flipV="1">
            <a:off x="6498613" y="2966396"/>
            <a:ext cx="1218737" cy="768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582CC35-62CD-4334-8951-DBD64AB69044}"/>
              </a:ext>
            </a:extLst>
          </p:cNvPr>
          <p:cNvCxnSpPr>
            <a:cxnSpLocks/>
          </p:cNvCxnSpPr>
          <p:nvPr/>
        </p:nvCxnSpPr>
        <p:spPr>
          <a:xfrm>
            <a:off x="6489803" y="3760709"/>
            <a:ext cx="1227547" cy="190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69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9D7C-4F8D-4C78-B465-C6AEDDCD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1" y="1577578"/>
            <a:ext cx="7886700" cy="994172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5517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6025343" y="238335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DB3C858-2AA0-44E8-9BD5-D67C7178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52877"/>
            <a:ext cx="952866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05277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5119" y="1395593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9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Champ’s View (</a:t>
            </a:r>
            <a:r>
              <a:rPr lang="en-US" dirty="0" err="1"/>
              <a:t>Kabanero</a:t>
            </a:r>
            <a:r>
              <a:rPr lang="en-US" dirty="0"/>
              <a:t> Managed Pipelines and Event Triggers)</a:t>
            </a:r>
          </a:p>
        </p:txBody>
      </p:sp>
    </p:spTree>
    <p:extLst>
      <p:ext uri="{BB962C8B-B14F-4D97-AF65-F5344CB8AC3E}">
        <p14:creationId xmlns:p14="http://schemas.microsoft.com/office/powerpoint/2010/main" val="415701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7DB63-4555-417C-867E-055EC90F240F}"/>
              </a:ext>
            </a:extLst>
          </p:cNvPr>
          <p:cNvSpPr txBox="1"/>
          <p:nvPr/>
        </p:nvSpPr>
        <p:spPr>
          <a:xfrm>
            <a:off x="-10573" y="4786695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Start with blank slate, and additional brokers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9ECA63-11BA-4A8A-8FF1-6AA3AF6FAF89}"/>
              </a:ext>
            </a:extLst>
          </p:cNvPr>
          <p:cNvGrpSpPr/>
          <p:nvPr/>
        </p:nvGrpSpPr>
        <p:grpSpPr>
          <a:xfrm>
            <a:off x="3451940" y="117952"/>
            <a:ext cx="584917" cy="616515"/>
            <a:chOff x="3284884" y="1544271"/>
            <a:chExt cx="584917" cy="6165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8BE0238-A755-4AC6-8B83-EDA66732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472A59-251E-4088-8BBC-CCE888A0514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2BA77-F6C0-4193-8DA3-660603BCA8B5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93982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Install </a:t>
            </a:r>
            <a:r>
              <a:rPr lang="en-US" sz="1800" dirty="0" err="1"/>
              <a:t>Kabanero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551C24-81D1-41A4-ADDE-3D0EEF8A775D}"/>
              </a:ext>
            </a:extLst>
          </p:cNvPr>
          <p:cNvGrpSpPr/>
          <p:nvPr/>
        </p:nvGrpSpPr>
        <p:grpSpPr>
          <a:xfrm>
            <a:off x="3503400" y="119947"/>
            <a:ext cx="584917" cy="616515"/>
            <a:chOff x="3284884" y="1544271"/>
            <a:chExt cx="584917" cy="61651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3C1219-0C02-4FB4-B7EF-EF0476F5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C5289B-DF97-4E35-924D-4868B2867527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5239CD5-289D-441F-82F7-4F031DB89F46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18888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Kabanero</a:t>
            </a:r>
            <a:r>
              <a:rPr lang="en-US" sz="1800" dirty="0"/>
              <a:t> Instance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D4A1F8-40EE-4527-B056-BD8C7828DDBE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264913" y="1401329"/>
            <a:ext cx="161605" cy="2893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2128149-9778-4208-90C5-52C0670BE13A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4331926" y="1822617"/>
            <a:ext cx="2585709" cy="2457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21023-41E5-41C7-BE71-95093BF7C1AF}"/>
              </a:ext>
            </a:extLst>
          </p:cNvPr>
          <p:cNvGrpSpPr/>
          <p:nvPr/>
        </p:nvGrpSpPr>
        <p:grpSpPr>
          <a:xfrm>
            <a:off x="3481969" y="117952"/>
            <a:ext cx="584917" cy="616515"/>
            <a:chOff x="3284884" y="1544271"/>
            <a:chExt cx="584917" cy="6165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F74FB30-362C-4D06-AB8C-064D713A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8CB424-7C50-47F3-972B-A02305C4334A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2AB48AF-586E-4E53-8FB7-0D742E06A72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29236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Tool Instances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848F9-BF63-4073-B742-0E91FFD73250}"/>
              </a:ext>
            </a:extLst>
          </p:cNvPr>
          <p:cNvGrpSpPr/>
          <p:nvPr/>
        </p:nvGrpSpPr>
        <p:grpSpPr>
          <a:xfrm>
            <a:off x="2178482" y="2507399"/>
            <a:ext cx="955090" cy="915379"/>
            <a:chOff x="6025343" y="320756"/>
            <a:chExt cx="1074513" cy="11616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6B3D2C5-50D8-4323-B6CC-DA28043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BD9563-CF4E-40CF-8FB7-389DF2048C9C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9E8AEE8-A355-4700-835A-F95F926C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80" y="995847"/>
            <a:ext cx="1044030" cy="109737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37" y="3424527"/>
            <a:ext cx="866677" cy="80356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1304BA1-9EE0-4D19-90E8-E69EF7010F6C}"/>
              </a:ext>
            </a:extLst>
          </p:cNvPr>
          <p:cNvGrpSpPr/>
          <p:nvPr/>
        </p:nvGrpSpPr>
        <p:grpSpPr>
          <a:xfrm>
            <a:off x="3798642" y="2484821"/>
            <a:ext cx="921397" cy="939706"/>
            <a:chOff x="3005160" y="260261"/>
            <a:chExt cx="1217337" cy="88480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2C7A777-3D47-4E96-A77E-AFBC755651EC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Or 110">
              <a:extLst>
                <a:ext uri="{FF2B5EF4-FFF2-40B4-BE49-F238E27FC236}">
                  <a16:creationId xmlns:a16="http://schemas.microsoft.com/office/drawing/2014/main" id="{19FA4A08-3F93-4C9B-8DD0-0AF302646F5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2C5156A-9361-4898-9B80-E6EA2B57E89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A00F9A3-F9CF-42F4-B287-9EB15FE05F89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19FDFE9-37CB-4CA4-A1CA-D3AE605355E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BC641A4-6CB2-4C6A-B9BF-0F7ED245F299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80C39E-CFEF-472C-85C1-A758BC10A48B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2AB8C3-466D-4366-B3EF-F0B527DC5738}"/>
              </a:ext>
            </a:extLst>
          </p:cNvPr>
          <p:cNvGrpSpPr/>
          <p:nvPr/>
        </p:nvGrpSpPr>
        <p:grpSpPr>
          <a:xfrm>
            <a:off x="5385109" y="2387337"/>
            <a:ext cx="1016250" cy="1134673"/>
            <a:chOff x="171421" y="3744410"/>
            <a:chExt cx="1016250" cy="1134673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623ABD-9B1A-4053-B596-778D3DDA6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15405BD-F281-47CC-893B-4710B66EF069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FDA016-E001-4A06-B9A8-A92F9A9B9F7F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018AFE-E036-4249-928E-432CB07EA189}"/>
              </a:ext>
            </a:extLst>
          </p:cNvPr>
          <p:cNvSpPr/>
          <p:nvPr/>
        </p:nvSpPr>
        <p:spPr>
          <a:xfrm>
            <a:off x="944309" y="2547811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3302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0" y="4759073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Tekton</a:t>
            </a:r>
            <a:r>
              <a:rPr lang="en-US" sz="1800" dirty="0"/>
              <a:t> Tool View: Listeners, Pipelines, and Pipeline Runs,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B750CE8-5C04-45A2-808D-C170242C6D19}"/>
              </a:ext>
            </a:extLst>
          </p:cNvPr>
          <p:cNvGrpSpPr/>
          <p:nvPr/>
        </p:nvGrpSpPr>
        <p:grpSpPr>
          <a:xfrm>
            <a:off x="3513956" y="87599"/>
            <a:ext cx="584917" cy="616515"/>
            <a:chOff x="3284884" y="1544271"/>
            <a:chExt cx="584917" cy="616515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BA06475-300E-4109-BBEC-A6DC26CB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2E106D-3D52-420E-B7F8-74D57E4C7947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8E5CF2-943C-440B-8A83-BEE0A6CE8850}"/>
              </a:ext>
            </a:extLst>
          </p:cNvPr>
          <p:cNvGrpSpPr/>
          <p:nvPr/>
        </p:nvGrpSpPr>
        <p:grpSpPr>
          <a:xfrm>
            <a:off x="1198599" y="1444564"/>
            <a:ext cx="956204" cy="1134673"/>
            <a:chOff x="475667" y="2181862"/>
            <a:chExt cx="1071768" cy="130991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228D966-4DA9-4E33-BB7D-019075C1A73F}"/>
                </a:ext>
              </a:extLst>
            </p:cNvPr>
            <p:cNvGrpSpPr/>
            <p:nvPr/>
          </p:nvGrpSpPr>
          <p:grpSpPr>
            <a:xfrm>
              <a:off x="475667" y="2181862"/>
              <a:ext cx="1071768" cy="1134673"/>
              <a:chOff x="171421" y="3744410"/>
              <a:chExt cx="1071768" cy="1134673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66F24E74-4DAC-4CA1-AD01-F07F33D1E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401533-DA38-4658-9A73-5B501D4D8323}"/>
                  </a:ext>
                </a:extLst>
              </p:cNvPr>
              <p:cNvSpPr txBox="1"/>
              <p:nvPr/>
            </p:nvSpPr>
            <p:spPr>
              <a:xfrm>
                <a:off x="274654" y="4586695"/>
                <a:ext cx="96853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921CD99-E860-44B5-958C-A11AAB55E963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EE0DB38-D7A7-470D-8DD6-D4FA3BE73368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FDD738B-4328-4438-A620-834ADB5D590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A7C3461-4880-44FB-B837-14D16F38238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B0AFF90-1761-43A7-8696-DEE7131306BF}"/>
              </a:ext>
            </a:extLst>
          </p:cNvPr>
          <p:cNvGrpSpPr/>
          <p:nvPr/>
        </p:nvGrpSpPr>
        <p:grpSpPr>
          <a:xfrm>
            <a:off x="1274832" y="2716063"/>
            <a:ext cx="1020561" cy="1134673"/>
            <a:chOff x="475667" y="2181862"/>
            <a:chExt cx="1143902" cy="130991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4BC435C-6C0A-4995-8483-39ADD79B1ACF}"/>
                </a:ext>
              </a:extLst>
            </p:cNvPr>
            <p:cNvGrpSpPr/>
            <p:nvPr/>
          </p:nvGrpSpPr>
          <p:grpSpPr>
            <a:xfrm>
              <a:off x="475667" y="2181862"/>
              <a:ext cx="1143902" cy="1179831"/>
              <a:chOff x="171421" y="3744410"/>
              <a:chExt cx="1143902" cy="1179831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58B236CF-B6E7-4CD8-9953-8172CDE72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54E8E4-9D7F-47EC-A176-5BA6115BA554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4066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2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F137DB3-9ABB-42CF-A13E-9274743C78EA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D66F8AB-904A-4E7C-8F2E-4C9068DB910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E882485-37C5-4377-B399-1B7C62F79216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9F99C-EAB6-4495-9745-E6A77F347D96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D17E1-14F7-4E35-BA61-AEADA0155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64" y="1431380"/>
            <a:ext cx="781050" cy="62865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A0D3EAC-EAE5-4803-98E5-5E770D973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02" y="2345457"/>
            <a:ext cx="781050" cy="62865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EEA771F-A80F-4A5B-BEBC-5CDE198F7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431" y="3536411"/>
            <a:ext cx="781050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5D6F826-F7CC-49D8-BA66-17DE31911660}"/>
              </a:ext>
            </a:extLst>
          </p:cNvPr>
          <p:cNvGrpSpPr/>
          <p:nvPr/>
        </p:nvGrpSpPr>
        <p:grpSpPr>
          <a:xfrm>
            <a:off x="5072805" y="1792273"/>
            <a:ext cx="894230" cy="628650"/>
            <a:chOff x="4653031" y="1603186"/>
            <a:chExt cx="894230" cy="62865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ED874F0-20B2-4B29-A5A9-461D5BC7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37EC41C-51D2-4336-B50C-C4C52C0AFF1D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A01F0C-1913-4BEB-82FB-F496A7F31EAA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1597FFF-6A4C-4029-8364-AD6CC191F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5D6C816-3D9E-4C9E-8A8A-DBEA41B7F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F867B25-5B9B-4752-9107-DFCD36DA2FDC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9E5FB69-4F4E-4577-B75B-D1543903C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3FEA60F-E506-4676-A978-473FB41BE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0260A91-E263-4595-80BA-4EC6460026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3294A6D-753B-40C2-9E6E-1CA9F495E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EAAE5D6-FE20-4799-993F-779D7743B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AF0BC2-FBEF-4780-9AAE-9A1DF602F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EC486A5-CEB3-43E2-A443-DEAACA37CBC6}"/>
              </a:ext>
            </a:extLst>
          </p:cNvPr>
          <p:cNvGrpSpPr/>
          <p:nvPr/>
        </p:nvGrpSpPr>
        <p:grpSpPr>
          <a:xfrm>
            <a:off x="5161133" y="2641724"/>
            <a:ext cx="894230" cy="628650"/>
            <a:chOff x="4653031" y="1603186"/>
            <a:chExt cx="894230" cy="628650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BE05BBB-1178-4A49-A688-0EFBCA1CC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AAAEF97-2A63-46DC-97B1-CC8E13151009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3914931-E7BE-4705-A599-B54422393FFA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838839E-D651-456B-BA9C-06235FBEE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1A21A45-CC8A-4C68-BE66-1C880AEB3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C0DB818-D531-435D-A555-8EB93A3BF57D}"/>
                  </a:ext>
                </a:extLst>
              </p:cNvPr>
              <p:cNvCxnSpPr>
                <a:cxnSpLocks/>
                <a:stCxn id="160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1AE7881-BC69-4476-93C6-24F818E54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798AEB7-C196-48CE-BE52-FF9228FCA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20AC47D-6B5A-4F56-A383-DC678EDA0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848BAE0-D7F5-4FE5-AFF7-A55F66E64B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A249602-3FE4-41E6-B035-6A63F0276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24098C4-56CA-4BC3-9C77-AEE47D72E5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A569DE3-14A3-4A11-AC99-41977D596171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48606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NATS View: topics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99BB55-4CCB-48AF-B97D-92403D9C6712}"/>
              </a:ext>
            </a:extLst>
          </p:cNvPr>
          <p:cNvGrpSpPr/>
          <p:nvPr/>
        </p:nvGrpSpPr>
        <p:grpSpPr>
          <a:xfrm>
            <a:off x="1462501" y="931893"/>
            <a:ext cx="1044030" cy="1097375"/>
            <a:chOff x="7279406" y="2352877"/>
            <a:chExt cx="1044030" cy="10973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41E10E-5336-4CD0-891D-5175F93D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644DAA-B24D-4229-A0ED-7296DA5445A7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6B396CF-FD67-42F2-9C31-CD73FDBCE38D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6EAA8E7-C1E9-41A9-A0BF-7BDCD1CC4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CEED22D-166B-45FD-8C53-514C1633AFB6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D87DAAF-9AB5-487A-93B7-9DDF3AAE1BC1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67807F-D39F-4B6A-AF66-2113BBC3AA72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7851E52-DA44-4E18-8FA6-9397560D1AB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703D953-C374-469A-9E7B-13389540866C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C50B416-59D8-453B-97B3-40440C47AA46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0563D89-232F-4487-8902-8B66A581D8AE}"/>
              </a:ext>
            </a:extLst>
          </p:cNvPr>
          <p:cNvGrpSpPr/>
          <p:nvPr/>
        </p:nvGrpSpPr>
        <p:grpSpPr>
          <a:xfrm>
            <a:off x="1524930" y="2163169"/>
            <a:ext cx="1044030" cy="1097375"/>
            <a:chOff x="7279406" y="2352877"/>
            <a:chExt cx="1044030" cy="1097375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C348598-2D23-48CB-B801-A90B607A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5128E9A-8997-43FE-AB37-549B009AA4DD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D8D580D-D9D8-4229-A3CD-A731D5608E78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27FED47-C52D-4BAB-B34F-943E49AE3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10C78D8-2D6B-4AFD-AB29-6F634E601AE2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5FD7ED8-253A-43B8-B347-B711674F1BC9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A180C5B-ADD8-4FC6-9EDF-F5C940498481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B4FD33E-3880-4250-B919-A5BA2F298BF9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8BFC656-9135-4E09-A635-3677D1DCC7A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10AAB40-76E1-4FFB-8302-DCE19106A13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7073B-93B3-4A10-B647-74F059E65ADF}"/>
              </a:ext>
            </a:extLst>
          </p:cNvPr>
          <p:cNvGrpSpPr/>
          <p:nvPr/>
        </p:nvGrpSpPr>
        <p:grpSpPr>
          <a:xfrm>
            <a:off x="1532632" y="3425840"/>
            <a:ext cx="1044030" cy="1097375"/>
            <a:chOff x="7279406" y="2352877"/>
            <a:chExt cx="1044030" cy="1097375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575630A-F6D0-4F27-8619-012B89C4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408BBB7-53CF-4685-B5A7-C9B59AD25FC3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CFB07D4-5025-454B-B64B-A5DAD5D33836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4712451-6049-4C4C-B2A4-E8EC1F32CA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520CFF5-F999-40BF-B08E-3D486C35568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072ADDE-598A-408C-8E33-921E3826FF26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83A2D26-7C62-433D-BB15-9DA757463B51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54BF574-CAD5-408E-A510-617C01268980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161FE65-A67A-423F-870C-C7886BF4E856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4AB0D42-5BC5-430F-AC6D-0D6CCA096BE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97715D-AD03-4B74-99A7-B106CADFF121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70438538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241</Words>
  <Application>Microsoft Office PowerPoint</Application>
  <PresentationFormat>On-screen Show (16:9)</PresentationFormat>
  <Paragraphs>166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40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Jane’s View</vt:lpstr>
      <vt:lpstr>PowerPoint Presentation</vt:lpstr>
      <vt:lpstr>Champ’s View (Kabanero Managed Pipelines and Event Triggers)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104</cp:revision>
  <cp:lastPrinted>2019-10-10T14:26:55Z</cp:lastPrinted>
  <dcterms:modified xsi:type="dcterms:W3CDTF">2020-02-18T15:09:43Z</dcterms:modified>
</cp:coreProperties>
</file>